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67" r:id="rId4"/>
    <p:sldId id="268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99"/>
  </p:normalViewPr>
  <p:slideViewPr>
    <p:cSldViewPr>
      <p:cViewPr>
        <p:scale>
          <a:sx n="75" d="100"/>
          <a:sy n="75" d="100"/>
        </p:scale>
        <p:origin x="-112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7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3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66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sk-SK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Svet </a:t>
            </a:r>
            <a:r>
              <a:rPr lang="sk-SK" sz="55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dronov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000" b="1" spc="300" dirty="0" smtClean="0">
                <a:solidFill>
                  <a:srgbClr val="54BC9B"/>
                </a:solidFill>
              </a:rPr>
              <a:t>Aplikácie </a:t>
            </a:r>
            <a:r>
              <a:rPr lang="sk-SK" sz="3000" b="1" spc="300" dirty="0" err="1" smtClean="0">
                <a:solidFill>
                  <a:srgbClr val="54BC9B"/>
                </a:solidFill>
              </a:rPr>
              <a:t>dronov</a:t>
            </a:r>
            <a:r>
              <a:rPr lang="pt-BR" sz="3000" b="1" spc="300" dirty="0" smtClean="0">
                <a:solidFill>
                  <a:srgbClr val="54BC9B"/>
                </a:solidFill>
              </a:rPr>
              <a:t>: </a:t>
            </a:r>
            <a:r>
              <a:rPr lang="sk-SK" sz="3000" b="1" spc="300" dirty="0" smtClean="0">
                <a:solidFill>
                  <a:srgbClr val="54BC9B"/>
                </a:solidFill>
              </a:rPr>
              <a:t>Zábava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1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131168" y="4730368"/>
            <a:ext cx="4152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>
                <a:solidFill>
                  <a:schemeClr val="bg1"/>
                </a:solidFill>
              </a:rPr>
              <a:t>Malé </a:t>
            </a:r>
            <a:r>
              <a:rPr lang="sk-SK" sz="3000" b="1" spc="100" dirty="0" smtClean="0">
                <a:solidFill>
                  <a:schemeClr val="bg1"/>
                </a:solidFill>
              </a:rPr>
              <a:t>UAV </a:t>
            </a:r>
            <a:r>
              <a:rPr lang="pt-BR" sz="3000" b="1" spc="100" dirty="0" smtClean="0">
                <a:solidFill>
                  <a:schemeClr val="bg1"/>
                </a:solidFill>
              </a:rPr>
              <a:t>lietadlá </a:t>
            </a:r>
            <a:r>
              <a:rPr lang="sk-SK" sz="3000" b="1" spc="100" dirty="0" smtClean="0">
                <a:solidFill>
                  <a:schemeClr val="bg1"/>
                </a:solidFill>
              </a:rPr>
              <a:t>objavili </a:t>
            </a:r>
            <a:r>
              <a:rPr lang="pt-BR" sz="3000" b="1" spc="100" dirty="0" smtClean="0">
                <a:solidFill>
                  <a:schemeClr val="bg1"/>
                </a:solidFill>
              </a:rPr>
              <a:t>fanúšikovia </a:t>
            </a:r>
            <a:r>
              <a:rPr lang="pt-BR" sz="3000" b="1" spc="100" dirty="0">
                <a:solidFill>
                  <a:schemeClr val="bg1"/>
                </a:solidFill>
              </a:rPr>
              <a:t>už od </a:t>
            </a:r>
            <a:r>
              <a:rPr lang="sk-SK" sz="3000" b="1" spc="100" dirty="0" smtClean="0">
                <a:solidFill>
                  <a:schemeClr val="bg1"/>
                </a:solidFill>
              </a:rPr>
              <a:t>ich </a:t>
            </a:r>
            <a:r>
              <a:rPr lang="pt-BR" sz="3000" b="1" spc="100" dirty="0" smtClean="0">
                <a:solidFill>
                  <a:schemeClr val="bg1"/>
                </a:solidFill>
              </a:rPr>
              <a:t>prvých dní.</a:t>
            </a:r>
            <a:endParaRPr lang="pt-BR" sz="3000" b="1" spc="1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0" y="419227"/>
            <a:ext cx="9144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4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Aplikácie </a:t>
            </a:r>
            <a:r>
              <a:rPr lang="sk-SK" sz="34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dronov</a:t>
            </a:r>
            <a:r>
              <a:rPr lang="pt-BR" sz="34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</a:t>
            </a:r>
            <a:r>
              <a:rPr lang="sk-SK" sz="34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Zábava</a:t>
            </a:r>
            <a:endParaRPr lang="en-US" sz="3400" b="1" spc="600" dirty="0">
              <a:solidFill>
                <a:schemeClr val="bg1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k-SK" sz="28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Aplikácie </a:t>
            </a:r>
            <a:r>
              <a:rPr lang="sk-SK" sz="28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dronov</a:t>
            </a:r>
            <a:r>
              <a:rPr lang="pt-BR" sz="28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</a:t>
            </a:r>
            <a:r>
              <a:rPr lang="sk-SK" sz="28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Zábava</a:t>
            </a:r>
            <a:r>
              <a:rPr lang="pt-BR" sz="30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sz="30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707985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>
                <a:solidFill>
                  <a:srgbClr val="54BC9B"/>
                </a:solidFill>
              </a:rPr>
              <a:t>V </a:t>
            </a:r>
            <a:r>
              <a:rPr lang="sk-SK" sz="3000" b="1" spc="100" dirty="0" smtClean="0">
                <a:solidFill>
                  <a:srgbClr val="54BC9B"/>
                </a:solidFill>
              </a:rPr>
              <a:t>USA </a:t>
            </a:r>
            <a:r>
              <a:rPr lang="pt-BR" sz="3000" b="1" spc="100" dirty="0" smtClean="0">
                <a:solidFill>
                  <a:srgbClr val="54BC9B"/>
                </a:solidFill>
              </a:rPr>
              <a:t>je </a:t>
            </a:r>
            <a:r>
              <a:rPr lang="pt-BR" sz="3000" b="1" spc="100" dirty="0">
                <a:solidFill>
                  <a:srgbClr val="54BC9B"/>
                </a:solidFill>
              </a:rPr>
              <a:t>povolené používanie takých </a:t>
            </a:r>
            <a:r>
              <a:rPr lang="pt-BR" sz="3000" b="1" spc="100" dirty="0" smtClean="0">
                <a:solidFill>
                  <a:srgbClr val="54BC9B"/>
                </a:solidFill>
              </a:rPr>
              <a:t>UA</a:t>
            </a:r>
            <a:r>
              <a:rPr lang="sk-SK" sz="3000" b="1" spc="100" dirty="0" smtClean="0">
                <a:solidFill>
                  <a:srgbClr val="54BC9B"/>
                </a:solidFill>
              </a:rPr>
              <a:t>V len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v súlade s niektorými </a:t>
            </a:r>
            <a:r>
              <a:rPr lang="pt-BR" sz="3000" b="1" spc="100" dirty="0" smtClean="0">
                <a:solidFill>
                  <a:schemeClr val="bg1"/>
                </a:solidFill>
              </a:rPr>
              <a:t>PRAVIDLAMI</a:t>
            </a:r>
            <a:endParaRPr lang="pt-BR" sz="3000" b="1" spc="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46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k-SK" sz="28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Aplikácie </a:t>
            </a:r>
            <a:r>
              <a:rPr lang="sk-SK" sz="28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dronov</a:t>
            </a:r>
            <a:r>
              <a:rPr lang="pt-BR" sz="28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</a:t>
            </a:r>
            <a:r>
              <a:rPr lang="sk-SK" sz="28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Zábava</a:t>
            </a:r>
            <a:r>
              <a:rPr lang="pt-BR" sz="30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  <a:endParaRPr lang="pt-BR" sz="30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sz="30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977221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sk-SK" sz="3000" b="1" spc="100" dirty="0" smtClean="0">
                <a:solidFill>
                  <a:srgbClr val="54BC9B"/>
                </a:solidFill>
              </a:rPr>
              <a:t>Ich </a:t>
            </a:r>
            <a:r>
              <a:rPr lang="pt-BR" sz="3000" b="1" spc="100" dirty="0" smtClean="0">
                <a:solidFill>
                  <a:srgbClr val="54BC9B"/>
                </a:solidFill>
              </a:rPr>
              <a:t>prevádzk</a:t>
            </a:r>
            <a:r>
              <a:rPr lang="sk-SK" sz="3000" b="1" spc="100" dirty="0" smtClean="0">
                <a:solidFill>
                  <a:srgbClr val="54BC9B"/>
                </a:solidFill>
              </a:rPr>
              <a:t>a musí byť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v súlade </a:t>
            </a:r>
            <a:r>
              <a:rPr lang="pt-BR" sz="3000" b="1" spc="100" dirty="0" smtClean="0">
                <a:solidFill>
                  <a:srgbClr val="54BC9B"/>
                </a:solidFill>
              </a:rPr>
              <a:t>s</a:t>
            </a:r>
            <a:r>
              <a:rPr lang="sk-SK" sz="3000" b="1" spc="100" dirty="0" smtClean="0">
                <a:solidFill>
                  <a:srgbClr val="54BC9B"/>
                </a:solidFill>
              </a:rPr>
              <a:t> prijatým </a:t>
            </a:r>
            <a:r>
              <a:rPr lang="pt-BR" sz="3000" b="1" spc="100" dirty="0" smtClean="0">
                <a:solidFill>
                  <a:srgbClr val="54BC9B"/>
                </a:solidFill>
              </a:rPr>
              <a:t>súborom </a:t>
            </a:r>
            <a:r>
              <a:rPr lang="pt-BR" sz="3000" b="1" spc="100" dirty="0">
                <a:solidFill>
                  <a:srgbClr val="54BC9B"/>
                </a:solidFill>
              </a:rPr>
              <a:t>bezpečnostných pokynov a celoštátnych </a:t>
            </a:r>
            <a:r>
              <a:rPr lang="sk-SK" sz="3000" b="1" spc="100" dirty="0" smtClean="0">
                <a:solidFill>
                  <a:srgbClr val="54BC9B"/>
                </a:solidFill>
              </a:rPr>
              <a:t>nariadení</a:t>
            </a:r>
            <a:r>
              <a:rPr lang="pt-BR" sz="3000" b="1" spc="100" dirty="0" smtClean="0">
                <a:solidFill>
                  <a:srgbClr val="54BC9B"/>
                </a:solidFill>
              </a:rPr>
              <a:t>;</a:t>
            </a:r>
            <a:endParaRPr lang="pt-BR" sz="3000" b="1" spc="100" dirty="0">
              <a:solidFill>
                <a:srgbClr val="54BC9B"/>
              </a:solidFill>
            </a:endParaRPr>
          </a:p>
          <a:p>
            <a:pPr marL="457200" indent="-457200">
              <a:buFont typeface="Arial" charset="0"/>
              <a:buChar char="•"/>
            </a:pPr>
            <a:endParaRPr lang="pt-BR" sz="3000" b="1" spc="100" dirty="0">
              <a:solidFill>
                <a:srgbClr val="54BC9B"/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sk-SK" sz="3000" b="1" spc="100" dirty="0" smtClean="0">
                <a:solidFill>
                  <a:srgbClr val="54BC9B"/>
                </a:solidFill>
              </a:rPr>
              <a:t>ich hmotnosť je </a:t>
            </a:r>
            <a:r>
              <a:rPr lang="pt-BR" sz="3000" b="1" spc="100" dirty="0" smtClean="0">
                <a:solidFill>
                  <a:srgbClr val="54BC9B"/>
                </a:solidFill>
              </a:rPr>
              <a:t>obmedzená </a:t>
            </a:r>
            <a:r>
              <a:rPr lang="pt-BR" sz="3000" b="1" spc="100" dirty="0">
                <a:solidFill>
                  <a:srgbClr val="54BC9B"/>
                </a:solidFill>
              </a:rPr>
              <a:t>na maximálne </a:t>
            </a:r>
            <a:r>
              <a:rPr lang="sk-SK" sz="3000" b="1" spc="100" dirty="0" smtClean="0">
                <a:solidFill>
                  <a:srgbClr val="54BC9B"/>
                </a:solidFill>
              </a:rPr>
              <a:t>2</a:t>
            </a:r>
            <a:r>
              <a:rPr lang="pt-BR" sz="3000" b="1" spc="100" dirty="0" smtClean="0">
                <a:solidFill>
                  <a:srgbClr val="54BC9B"/>
                </a:solidFill>
              </a:rPr>
              <a:t>5 </a:t>
            </a:r>
            <a:r>
              <a:rPr lang="sk-SK" sz="3000" b="1" spc="100" dirty="0">
                <a:solidFill>
                  <a:srgbClr val="54BC9B"/>
                </a:solidFill>
              </a:rPr>
              <a:t>k</a:t>
            </a:r>
            <a:r>
              <a:rPr lang="sk-SK" sz="3000" b="1" spc="100" dirty="0" smtClean="0">
                <a:solidFill>
                  <a:srgbClr val="54BC9B"/>
                </a:solidFill>
              </a:rPr>
              <a:t>g </a:t>
            </a:r>
            <a:r>
              <a:rPr lang="pt-BR" sz="3000" b="1" spc="100" dirty="0" smtClean="0">
                <a:solidFill>
                  <a:srgbClr val="54BC9B"/>
                </a:solidFill>
              </a:rPr>
              <a:t>(</a:t>
            </a:r>
            <a:r>
              <a:rPr lang="sk-SK" sz="3000" b="1" spc="100" dirty="0" smtClean="0">
                <a:solidFill>
                  <a:srgbClr val="54BC9B"/>
                </a:solidFill>
              </a:rPr>
              <a:t>existujú výnimky</a:t>
            </a:r>
            <a:r>
              <a:rPr lang="pt-BR" sz="3000" b="1" spc="100" dirty="0" smtClean="0">
                <a:solidFill>
                  <a:srgbClr val="54BC9B"/>
                </a:solidFill>
              </a:rPr>
              <a:t>);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57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k-SK" sz="28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Aplikácie </a:t>
            </a:r>
            <a:r>
              <a:rPr lang="sk-SK" sz="28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dronov</a:t>
            </a:r>
            <a:r>
              <a:rPr lang="pt-BR" sz="28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</a:t>
            </a:r>
            <a:r>
              <a:rPr lang="sk-SK" sz="28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Zábava</a:t>
            </a:r>
            <a:r>
              <a:rPr lang="pt-BR" sz="30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  <a:endParaRPr lang="pt-BR" sz="30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sz="30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324487"/>
            <a:ext cx="777686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sk-SK" sz="3000" b="1" spc="100" dirty="0" smtClean="0">
                <a:solidFill>
                  <a:srgbClr val="54BC9B"/>
                </a:solidFill>
              </a:rPr>
              <a:t>Nesmú ohroziť </a:t>
            </a:r>
            <a:r>
              <a:rPr lang="pt-BR" sz="3000" b="1" spc="100" dirty="0" smtClean="0">
                <a:solidFill>
                  <a:srgbClr val="54BC9B"/>
                </a:solidFill>
              </a:rPr>
              <a:t>lietadl</a:t>
            </a:r>
            <a:r>
              <a:rPr lang="sk-SK" sz="3000" b="1" spc="100" dirty="0" smtClean="0">
                <a:solidFill>
                  <a:srgbClr val="54BC9B"/>
                </a:solidFill>
              </a:rPr>
              <a:t>á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s posádkou a </a:t>
            </a:r>
            <a:r>
              <a:rPr lang="sk-SK" sz="3000" b="1" spc="100" dirty="0" smtClean="0">
                <a:solidFill>
                  <a:srgbClr val="54BC9B"/>
                </a:solidFill>
              </a:rPr>
              <a:t>jeho dráhu</a:t>
            </a:r>
            <a:r>
              <a:rPr lang="pt-BR" sz="3000" b="1" spc="100" dirty="0" smtClean="0">
                <a:solidFill>
                  <a:srgbClr val="54BC9B"/>
                </a:solidFill>
              </a:rPr>
              <a:t>;</a:t>
            </a:r>
            <a:endParaRPr lang="pt-BR" sz="3000" b="1" spc="100" dirty="0">
              <a:solidFill>
                <a:srgbClr val="54BC9B"/>
              </a:solidFill>
            </a:endParaRPr>
          </a:p>
          <a:p>
            <a:pPr marL="457200" indent="-457200">
              <a:buFont typeface="Arial" charset="0"/>
              <a:buChar char="•"/>
            </a:pPr>
            <a:endParaRPr lang="pt-BR" sz="3000" b="1" spc="100" dirty="0">
              <a:solidFill>
                <a:srgbClr val="54BC9B"/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pt-BR" sz="3000" b="1" spc="100" dirty="0">
                <a:solidFill>
                  <a:srgbClr val="54BC9B"/>
                </a:solidFill>
              </a:rPr>
              <a:t>Do </a:t>
            </a:r>
            <a:r>
              <a:rPr lang="sk-SK" sz="3000" b="1" spc="100" dirty="0" smtClean="0">
                <a:solidFill>
                  <a:srgbClr val="54BC9B"/>
                </a:solidFill>
              </a:rPr>
              <a:t>7,</a:t>
            </a:r>
            <a:r>
              <a:rPr lang="pt-BR" sz="3000" b="1" spc="100" dirty="0" smtClean="0">
                <a:solidFill>
                  <a:srgbClr val="54BC9B"/>
                </a:solidFill>
              </a:rPr>
              <a:t>5 </a:t>
            </a:r>
            <a:r>
              <a:rPr lang="sk-SK" sz="3000" b="1" spc="100" dirty="0" smtClean="0">
                <a:solidFill>
                  <a:srgbClr val="54BC9B"/>
                </a:solidFill>
              </a:rPr>
              <a:t>km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od letiska </a:t>
            </a:r>
            <a:r>
              <a:rPr lang="pt-BR" sz="3000" b="1" spc="100" dirty="0" smtClean="0">
                <a:solidFill>
                  <a:srgbClr val="54BC9B"/>
                </a:solidFill>
              </a:rPr>
              <a:t>až </a:t>
            </a:r>
            <a:r>
              <a:rPr lang="pt-BR" sz="3000" b="1" spc="100" dirty="0">
                <a:solidFill>
                  <a:srgbClr val="54BC9B"/>
                </a:solidFill>
              </a:rPr>
              <a:t>po </a:t>
            </a:r>
            <a:r>
              <a:rPr lang="sk-SK" sz="3000" b="1" spc="100" dirty="0" smtClean="0">
                <a:solidFill>
                  <a:srgbClr val="54BC9B"/>
                </a:solidFill>
              </a:rPr>
              <a:t>povolení </a:t>
            </a:r>
            <a:r>
              <a:rPr lang="pt-BR" sz="3000" b="1" spc="100" dirty="0" smtClean="0">
                <a:solidFill>
                  <a:srgbClr val="54BC9B"/>
                </a:solidFill>
              </a:rPr>
              <a:t>o</a:t>
            </a:r>
            <a:r>
              <a:rPr lang="sk-SK" sz="3000" b="1" spc="100" dirty="0" smtClean="0">
                <a:solidFill>
                  <a:srgbClr val="54BC9B"/>
                </a:solidFill>
              </a:rPr>
              <a:t>d</a:t>
            </a:r>
            <a:r>
              <a:rPr lang="pt-BR" sz="3000" b="1" spc="100" dirty="0" smtClean="0">
                <a:solidFill>
                  <a:srgbClr val="54BC9B"/>
                </a:solidFill>
              </a:rPr>
              <a:t> riaden</a:t>
            </a:r>
            <a:r>
              <a:rPr lang="sk-SK" sz="3000" b="1" spc="100" dirty="0" err="1" smtClean="0">
                <a:solidFill>
                  <a:srgbClr val="54BC9B"/>
                </a:solidFill>
              </a:rPr>
              <a:t>ia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letovej prevádzky.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05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115</Words>
  <Application>Microsoft Office PowerPoint</Application>
  <PresentationFormat>Prezentácia na obrazovke (4:3)</PresentationFormat>
  <Paragraphs>27</Paragraphs>
  <Slides>5</Slides>
  <Notes>5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43</cp:revision>
  <dcterms:created xsi:type="dcterms:W3CDTF">2017-03-08T21:43:37Z</dcterms:created>
  <dcterms:modified xsi:type="dcterms:W3CDTF">2018-01-28T11:45:04Z</dcterms:modified>
</cp:coreProperties>
</file>